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57CE-C893-4980-A20C-5F2F7B284B07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C4588-C1A0-4872-822A-1A74482F902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93CF5-5BF9-4754-A373-EAC5FE33D43C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9AAF-4D6C-4A09-AD5A-F7DCF8CA33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55139-72FB-4AF3-A9CB-6A7CB645E757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5204-4BF6-4A3D-8BAF-617171A73E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8AF8E-1E45-4F17-B012-321B1A66865E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2BB1E-2FB9-4258-B420-AB9E4B9B51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DEE2B-7746-4082-A2FF-F9813299E675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B3711-2001-4446-8688-6CD97B9E38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D9DCA-1ADA-4CD1-BE25-71CBC4B11DFF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0B1F-F8D4-4E75-B08D-C8A22C65A2C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FF53E-6BEC-4E61-B1C9-C42D2032B935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DCB4A-8DE1-4090-9485-AD75104CE8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BD23F-0F5F-4DF2-BFCE-53F12A6960F1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5EA33-7ACA-4A23-98D9-F7707E717B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6A36-BFBD-47CE-BA8E-1F8C2C243DD2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48D28-C9BD-4C9B-9366-B1B6EC8A19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81313-7370-40BC-9FDF-23E53FE371A5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B175F-ABC7-40D5-88B2-F4BC0E8A4B9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5F3F6-FE3E-4104-853D-142CE43A7526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874A3-7BE2-49BC-B90A-44D1CD8B9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5A86AF-55B6-48C6-A9B7-9320E541B9EA}" type="datetimeFigureOut">
              <a:rPr lang="en-GB"/>
              <a:pPr>
                <a:defRPr/>
              </a:pPr>
              <a:t>05/10/2015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A630CD-18C4-4E28-ADD8-86CFFFD1BC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LHCH_Header_footer_R_colour_300dpi_Shall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58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504" y="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CIP QIA Update </a:t>
            </a:r>
            <a:r>
              <a:rPr lang="en-GB" sz="1600" dirty="0" smtClean="0">
                <a:solidFill>
                  <a:schemeClr val="bg1"/>
                </a:solidFill>
              </a:rPr>
              <a:t>(Sept 15)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1575"/>
            <a:ext cx="8784976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0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HCH_Header_footer_R_colour_300dpi_Shall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504" y="11663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Update by Division </a:t>
            </a:r>
            <a:r>
              <a:rPr lang="en-GB" sz="1600" dirty="0" smtClean="0">
                <a:solidFill>
                  <a:schemeClr val="bg1"/>
                </a:solidFill>
              </a:rPr>
              <a:t>(Sept 15)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43172"/>
            <a:ext cx="8928992" cy="3874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18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14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Liverpool Heart and Chest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EPR – Forward Scanning</dc:title>
  <dc:creator>Hendry Sharon (RBQ)</dc:creator>
  <cp:lastModifiedBy>Debbie Fryer (RBQ)</cp:lastModifiedBy>
  <cp:revision>53</cp:revision>
  <cp:lastPrinted>2015-02-27T15:40:46Z</cp:lastPrinted>
  <dcterms:created xsi:type="dcterms:W3CDTF">2013-04-18T13:24:16Z</dcterms:created>
  <dcterms:modified xsi:type="dcterms:W3CDTF">2015-10-05T15:33:13Z</dcterms:modified>
</cp:coreProperties>
</file>